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03"/>
  </p:notesMasterIdLst>
  <p:handoutMasterIdLst>
    <p:handoutMasterId r:id="rId104"/>
  </p:handout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1" r:id="rId37"/>
    <p:sldId id="292" r:id="rId38"/>
    <p:sldId id="293" r:id="rId39"/>
    <p:sldId id="294" r:id="rId40"/>
    <p:sldId id="295" r:id="rId41"/>
    <p:sldId id="297" r:id="rId42"/>
    <p:sldId id="296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290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4660"/>
  </p:normalViewPr>
  <p:slideViewPr>
    <p:cSldViewPr snapToGrid="0" showGuides="1">
      <p:cViewPr varScale="1">
        <p:scale>
          <a:sx n="75" d="100"/>
          <a:sy n="75" d="100"/>
        </p:scale>
        <p:origin x="90" y="96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7.xml"/><Relationship Id="rId98" Type="http://schemas.openxmlformats.org/officeDocument/2006/relationships/slide" Target="slides/slide96.xml"/><Relationship Id="rId97" Type="http://schemas.openxmlformats.org/officeDocument/2006/relationships/slide" Target="slides/slide95.xml"/><Relationship Id="rId96" Type="http://schemas.openxmlformats.org/officeDocument/2006/relationships/slide" Target="slides/slide94.xml"/><Relationship Id="rId95" Type="http://schemas.openxmlformats.org/officeDocument/2006/relationships/slide" Target="slides/slide93.xml"/><Relationship Id="rId94" Type="http://schemas.openxmlformats.org/officeDocument/2006/relationships/slide" Target="slides/slide92.xml"/><Relationship Id="rId93" Type="http://schemas.openxmlformats.org/officeDocument/2006/relationships/slide" Target="slides/slide91.xml"/><Relationship Id="rId92" Type="http://schemas.openxmlformats.org/officeDocument/2006/relationships/slide" Target="slides/slide90.xml"/><Relationship Id="rId91" Type="http://schemas.openxmlformats.org/officeDocument/2006/relationships/slide" Target="slides/slide89.xml"/><Relationship Id="rId90" Type="http://schemas.openxmlformats.org/officeDocument/2006/relationships/slide" Target="slides/slide88.xml"/><Relationship Id="rId9" Type="http://schemas.openxmlformats.org/officeDocument/2006/relationships/slide" Target="slides/slide7.xml"/><Relationship Id="rId89" Type="http://schemas.openxmlformats.org/officeDocument/2006/relationships/slide" Target="slides/slide87.xml"/><Relationship Id="rId88" Type="http://schemas.openxmlformats.org/officeDocument/2006/relationships/slide" Target="slides/slide86.xml"/><Relationship Id="rId87" Type="http://schemas.openxmlformats.org/officeDocument/2006/relationships/slide" Target="slides/slide85.xml"/><Relationship Id="rId86" Type="http://schemas.openxmlformats.org/officeDocument/2006/relationships/slide" Target="slides/slide84.xml"/><Relationship Id="rId85" Type="http://schemas.openxmlformats.org/officeDocument/2006/relationships/slide" Target="slides/slide83.xml"/><Relationship Id="rId84" Type="http://schemas.openxmlformats.org/officeDocument/2006/relationships/slide" Target="slides/slide82.xml"/><Relationship Id="rId83" Type="http://schemas.openxmlformats.org/officeDocument/2006/relationships/slide" Target="slides/slide81.xml"/><Relationship Id="rId82" Type="http://schemas.openxmlformats.org/officeDocument/2006/relationships/slide" Target="slides/slide80.xml"/><Relationship Id="rId81" Type="http://schemas.openxmlformats.org/officeDocument/2006/relationships/slide" Target="slides/slide79.xml"/><Relationship Id="rId80" Type="http://schemas.openxmlformats.org/officeDocument/2006/relationships/slide" Target="slides/slide78.xml"/><Relationship Id="rId8" Type="http://schemas.openxmlformats.org/officeDocument/2006/relationships/slide" Target="slides/slide6.xml"/><Relationship Id="rId79" Type="http://schemas.openxmlformats.org/officeDocument/2006/relationships/slide" Target="slides/slide77.xml"/><Relationship Id="rId78" Type="http://schemas.openxmlformats.org/officeDocument/2006/relationships/slide" Target="slides/slide76.xml"/><Relationship Id="rId77" Type="http://schemas.openxmlformats.org/officeDocument/2006/relationships/slide" Target="slides/slide75.xml"/><Relationship Id="rId76" Type="http://schemas.openxmlformats.org/officeDocument/2006/relationships/slide" Target="slides/slide74.xml"/><Relationship Id="rId75" Type="http://schemas.openxmlformats.org/officeDocument/2006/relationships/slide" Target="slides/slide73.xml"/><Relationship Id="rId74" Type="http://schemas.openxmlformats.org/officeDocument/2006/relationships/slide" Target="slides/slide72.xml"/><Relationship Id="rId73" Type="http://schemas.openxmlformats.org/officeDocument/2006/relationships/slide" Target="slides/slide71.xml"/><Relationship Id="rId72" Type="http://schemas.openxmlformats.org/officeDocument/2006/relationships/slide" Target="slides/slide70.xml"/><Relationship Id="rId71" Type="http://schemas.openxmlformats.org/officeDocument/2006/relationships/slide" Target="slides/slide69.xml"/><Relationship Id="rId70" Type="http://schemas.openxmlformats.org/officeDocument/2006/relationships/slide" Target="slides/slide68.xml"/><Relationship Id="rId7" Type="http://schemas.openxmlformats.org/officeDocument/2006/relationships/slide" Target="slides/slide5.xml"/><Relationship Id="rId69" Type="http://schemas.openxmlformats.org/officeDocument/2006/relationships/slide" Target="slides/slide67.xml"/><Relationship Id="rId68" Type="http://schemas.openxmlformats.org/officeDocument/2006/relationships/slide" Target="slides/slide66.xml"/><Relationship Id="rId67" Type="http://schemas.openxmlformats.org/officeDocument/2006/relationships/slide" Target="slides/slide65.xml"/><Relationship Id="rId66" Type="http://schemas.openxmlformats.org/officeDocument/2006/relationships/slide" Target="slides/slide64.xml"/><Relationship Id="rId65" Type="http://schemas.openxmlformats.org/officeDocument/2006/relationships/slide" Target="slides/slide63.xml"/><Relationship Id="rId64" Type="http://schemas.openxmlformats.org/officeDocument/2006/relationships/slide" Target="slides/slide62.xml"/><Relationship Id="rId63" Type="http://schemas.openxmlformats.org/officeDocument/2006/relationships/slide" Target="slides/slide61.xml"/><Relationship Id="rId62" Type="http://schemas.openxmlformats.org/officeDocument/2006/relationships/slide" Target="slides/slide60.xml"/><Relationship Id="rId61" Type="http://schemas.openxmlformats.org/officeDocument/2006/relationships/slide" Target="slides/slide59.xml"/><Relationship Id="rId60" Type="http://schemas.openxmlformats.org/officeDocument/2006/relationships/slide" Target="slides/slide58.xml"/><Relationship Id="rId6" Type="http://schemas.openxmlformats.org/officeDocument/2006/relationships/slide" Target="slides/slide4.xml"/><Relationship Id="rId59" Type="http://schemas.openxmlformats.org/officeDocument/2006/relationships/slide" Target="slides/slide57.xml"/><Relationship Id="rId58" Type="http://schemas.openxmlformats.org/officeDocument/2006/relationships/slide" Target="slides/slide56.xml"/><Relationship Id="rId57" Type="http://schemas.openxmlformats.org/officeDocument/2006/relationships/slide" Target="slides/slide55.xml"/><Relationship Id="rId56" Type="http://schemas.openxmlformats.org/officeDocument/2006/relationships/slide" Target="slides/slide54.xml"/><Relationship Id="rId55" Type="http://schemas.openxmlformats.org/officeDocument/2006/relationships/slide" Target="slides/slide53.xml"/><Relationship Id="rId54" Type="http://schemas.openxmlformats.org/officeDocument/2006/relationships/slide" Target="slides/slide52.xml"/><Relationship Id="rId53" Type="http://schemas.openxmlformats.org/officeDocument/2006/relationships/slide" Target="slides/slide51.xml"/><Relationship Id="rId52" Type="http://schemas.openxmlformats.org/officeDocument/2006/relationships/slide" Target="slides/slide50.xml"/><Relationship Id="rId51" Type="http://schemas.openxmlformats.org/officeDocument/2006/relationships/slide" Target="slides/slide49.xml"/><Relationship Id="rId50" Type="http://schemas.openxmlformats.org/officeDocument/2006/relationships/slide" Target="slides/slide48.xml"/><Relationship Id="rId5" Type="http://schemas.openxmlformats.org/officeDocument/2006/relationships/slide" Target="slides/slide3.xml"/><Relationship Id="rId49" Type="http://schemas.openxmlformats.org/officeDocument/2006/relationships/slide" Target="slides/slide47.xml"/><Relationship Id="rId48" Type="http://schemas.openxmlformats.org/officeDocument/2006/relationships/slide" Target="slides/slide46.xml"/><Relationship Id="rId47" Type="http://schemas.openxmlformats.org/officeDocument/2006/relationships/slide" Target="slides/slide45.xml"/><Relationship Id="rId46" Type="http://schemas.openxmlformats.org/officeDocument/2006/relationships/slide" Target="slides/slide44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7" Type="http://schemas.openxmlformats.org/officeDocument/2006/relationships/tableStyles" Target="tableStyles.xml"/><Relationship Id="rId106" Type="http://schemas.openxmlformats.org/officeDocument/2006/relationships/viewProps" Target="viewProps.xml"/><Relationship Id="rId105" Type="http://schemas.openxmlformats.org/officeDocument/2006/relationships/presProps" Target="presProps.xml"/><Relationship Id="rId104" Type="http://schemas.openxmlformats.org/officeDocument/2006/relationships/handoutMaster" Target="handoutMasters/handoutMaster1.xml"/><Relationship Id="rId103" Type="http://schemas.openxmlformats.org/officeDocument/2006/relationships/notesMaster" Target="notesMasters/notesMaster1.xml"/><Relationship Id="rId102" Type="http://schemas.openxmlformats.org/officeDocument/2006/relationships/slide" Target="slides/slide100.xml"/><Relationship Id="rId101" Type="http://schemas.openxmlformats.org/officeDocument/2006/relationships/slide" Target="slides/slide99.xml"/><Relationship Id="rId100" Type="http://schemas.openxmlformats.org/officeDocument/2006/relationships/slide" Target="slides/slide98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>
                <a:sym typeface="+mn-ea"/>
              </a:rPr>
              <a:t>Click to edit Master title style</a:t>
            </a:r>
            <a:endParaRPr lang="zh-CN" altLang="en-US"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Click to edit Master subtitle style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3750945"/>
            <a:ext cx="9848088" cy="811530"/>
          </a:xfrm>
        </p:spPr>
        <p:txBody>
          <a:bodyPr anchor="b">
            <a:normAutofit/>
          </a:bodyPr>
          <a:lstStyle>
            <a:lvl1pPr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7321550" cy="64755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2400" b="1" i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Click to edit Master title style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800"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>
                <a:sym typeface="+mn-ea"/>
              </a:rPr>
              <a:t>Click to edit Master title style</a:t>
            </a:r>
            <a:endParaRPr lang="zh-CN" altLang="en-US" dirty="0">
              <a:sym typeface="+mn-ea"/>
            </a:endParaRPr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Click to edit Master text styles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cxnSp>
        <p:nvCxnSpPr>
          <p:cNvPr id="8" name="直接连接符 7" hidden="1"/>
          <p:cNvCxnSpPr/>
          <p:nvPr userDrawn="1"/>
        </p:nvCxnSpPr>
        <p:spPr>
          <a:xfrm>
            <a:off x="742950" y="434340"/>
            <a:ext cx="0" cy="13912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Click to edit Master title style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.pn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1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2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3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4.pn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image" Target="../media/image35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8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9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0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2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3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4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5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6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7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8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9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0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2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3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4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5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6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7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8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9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0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2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3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4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5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6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7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8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9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0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2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3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4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5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6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7.png"/></Relationships>
</file>

<file path=ppt/slides/_rels/slide7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image" Target="../media/image78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1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2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4.pn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5.pn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6.pn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7.pn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8.pn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9.pn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0.png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1.pn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2.pn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4.pn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5.pn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35" y="0"/>
            <a:ext cx="12193270" cy="685736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828675" y="-466725"/>
            <a:ext cx="13849350" cy="7791450"/>
          </a:xfrm>
          <a:prstGeom prst="rect">
            <a:avLst/>
          </a:prstGeom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85420" y="-566420"/>
            <a:ext cx="12563475" cy="799147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228600" y="-523875"/>
            <a:ext cx="12649200" cy="790575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4520" y="-604520"/>
            <a:ext cx="10982325" cy="806767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3970" y="-509270"/>
            <a:ext cx="12220575" cy="787717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04520" y="-556895"/>
            <a:ext cx="13401675" cy="797242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504825" y="-457200"/>
            <a:ext cx="13201650" cy="77724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023620" y="47625"/>
            <a:ext cx="14239875" cy="676275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885825" y="-509270"/>
            <a:ext cx="13963650" cy="787717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438275" y="-680720"/>
            <a:ext cx="15068550" cy="822007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514350" y="204470"/>
            <a:ext cx="13220700" cy="644842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176020" y="-390525"/>
            <a:ext cx="14544675" cy="763905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90595" y="771525"/>
            <a:ext cx="5210175" cy="531495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90595" y="756920"/>
            <a:ext cx="5210175" cy="534352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571500" y="-328295"/>
            <a:ext cx="13335000" cy="7515225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2900" y="347345"/>
            <a:ext cx="11506200" cy="616267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09220" y="19050"/>
            <a:ext cx="12411075" cy="68199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8295" y="204470"/>
            <a:ext cx="11534775" cy="6448425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5750" y="204470"/>
            <a:ext cx="11620500" cy="6448425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304800"/>
            <a:ext cx="12192000" cy="74676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61925" y="-233045"/>
            <a:ext cx="12515850" cy="732472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457325" y="9525"/>
            <a:ext cx="15106650" cy="683895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150" y="-342900"/>
            <a:ext cx="12077700" cy="75438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752475" y="-118745"/>
            <a:ext cx="13696950" cy="7096125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042670" y="280670"/>
            <a:ext cx="14277975" cy="6296025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38170" y="285750"/>
            <a:ext cx="5915025" cy="62865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838200" y="295275"/>
            <a:ext cx="13868400" cy="626745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43940" y="2687320"/>
            <a:ext cx="2381250" cy="15906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9865" y="2687320"/>
            <a:ext cx="2295525" cy="15525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0320" y="2633345"/>
            <a:ext cx="2409825" cy="1571625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409700" y="-238125"/>
            <a:ext cx="15011400" cy="733425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019175" y="-638175"/>
            <a:ext cx="14230350" cy="813435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381125" y="-680720"/>
            <a:ext cx="14954250" cy="8220075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128395" y="-695325"/>
            <a:ext cx="14449425" cy="824865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295400" y="-623570"/>
            <a:ext cx="14782800" cy="8105775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162050" y="-657225"/>
            <a:ext cx="14516100" cy="817245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328420" y="-718820"/>
            <a:ext cx="14849475" cy="8296275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047750" y="-652145"/>
            <a:ext cx="14287500" cy="8162925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385570" y="-680720"/>
            <a:ext cx="14963775" cy="8220075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280795" y="-680720"/>
            <a:ext cx="14754225" cy="8220075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147445" y="-394970"/>
            <a:ext cx="14487525" cy="7648575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162050" y="-400050"/>
            <a:ext cx="14516100" cy="76581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314450" y="-375920"/>
            <a:ext cx="14820900" cy="7610475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352550" y="-476250"/>
            <a:ext cx="14897100" cy="78105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185545" y="-495300"/>
            <a:ext cx="14563725" cy="78486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4945" y="-628650"/>
            <a:ext cx="11801475" cy="81153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6700" y="137795"/>
            <a:ext cx="11658600" cy="6581775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238125" y="128270"/>
            <a:ext cx="12668250" cy="6600825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18770" y="-109220"/>
            <a:ext cx="12830175" cy="7077075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7650" y="-171450"/>
            <a:ext cx="11696700" cy="72009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04800" y="-85725"/>
            <a:ext cx="12801600" cy="702945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376045" y="-23495"/>
            <a:ext cx="14944725" cy="6905625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14500" y="895350"/>
            <a:ext cx="8763000" cy="5067300"/>
          </a:xfrm>
          <a:prstGeom prst="rect">
            <a:avLst/>
          </a:prstGeom>
        </p:spPr>
      </p:pic>
      <p:sp>
        <p:nvSpPr>
          <p:cNvPr id="3" name="Rectangles 2"/>
          <p:cNvSpPr/>
          <p:nvPr/>
        </p:nvSpPr>
        <p:spPr>
          <a:xfrm>
            <a:off x="1938338" y="337185"/>
            <a:ext cx="8314690" cy="70675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en-US" altLang="zh-CN" sz="40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Relaciones 1 a 1 en CLASES UML</a:t>
            </a:r>
            <a:endParaRPr lang="en-US" altLang="zh-CN" sz="40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Rectangles 2"/>
          <p:cNvSpPr/>
          <p:nvPr/>
        </p:nvSpPr>
        <p:spPr>
          <a:xfrm>
            <a:off x="682626" y="337185"/>
            <a:ext cx="10826115" cy="70675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en-US" altLang="zh-CN" sz="40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Relaciones 1 a N (muchos) en CLASES UML</a:t>
            </a:r>
            <a:endParaRPr lang="en-US" altLang="zh-CN" sz="40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37590" y="1191260"/>
            <a:ext cx="10073005" cy="566674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1450" y="-171450"/>
            <a:ext cx="11849100" cy="720090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1500" y="-180975"/>
            <a:ext cx="11049000" cy="721995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0525" y="-461645"/>
            <a:ext cx="11410950" cy="7781925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318895" y="347345"/>
            <a:ext cx="14830425" cy="6162675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371600" y="-918845"/>
            <a:ext cx="14935200" cy="8696325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271270" y="-885825"/>
            <a:ext cx="14735175" cy="862965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447800" y="-804545"/>
            <a:ext cx="15087600" cy="8467725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861695" y="-814070"/>
            <a:ext cx="13916025" cy="8486775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343025" y="-876300"/>
            <a:ext cx="14878050" cy="8610600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14195" y="-209550"/>
            <a:ext cx="8562975" cy="7277100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480820" y="-123825"/>
            <a:ext cx="15154275" cy="7105650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67125" y="619125"/>
            <a:ext cx="4857750" cy="5619750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699895" y="-433070"/>
            <a:ext cx="15592425" cy="772477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3900" y="-461645"/>
            <a:ext cx="10744200" cy="7781925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704975" y="-390525"/>
            <a:ext cx="15601950" cy="7639050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057275" y="-304800"/>
            <a:ext cx="14306550" cy="7467600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585470" y="-361950"/>
            <a:ext cx="13363575" cy="7581900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99845" y="876300"/>
            <a:ext cx="9591675" cy="5105400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85545" y="766445"/>
            <a:ext cx="9820275" cy="5324475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71575" y="594995"/>
            <a:ext cx="9848850" cy="5667375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57325" y="1303655"/>
            <a:ext cx="2419350" cy="15430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3100" y="1303655"/>
            <a:ext cx="2419350" cy="15621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2385" y="1303655"/>
            <a:ext cx="2419350" cy="1514475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ext Box 1"/>
          <p:cNvSpPr txBox="1"/>
          <p:nvPr/>
        </p:nvSpPr>
        <p:spPr>
          <a:xfrm>
            <a:off x="4363085" y="466090"/>
            <a:ext cx="6918960" cy="76835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es-ES_tradnl" altLang="en-US" sz="440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HERENCIA</a:t>
            </a:r>
            <a:endParaRPr lang="es-ES_tradnl" altLang="en-US" sz="4400">
              <a:ln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07795" y="1492250"/>
            <a:ext cx="9744075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04570" y="861695"/>
            <a:ext cx="10182225" cy="5133975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33145" y="1076325"/>
            <a:ext cx="10125075" cy="470535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594995" y="-252095"/>
            <a:ext cx="13382625" cy="7362825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71625" y="904875"/>
            <a:ext cx="9048750" cy="5048250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52170" y="1228725"/>
            <a:ext cx="10487025" cy="4400550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0720" y="185420"/>
            <a:ext cx="10829925" cy="6486525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57020" y="1190625"/>
            <a:ext cx="9077325" cy="4476750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28370" y="1038225"/>
            <a:ext cx="10334625" cy="4781550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200025" y="1485900"/>
            <a:ext cx="12592050" cy="3886200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4045" y="904875"/>
            <a:ext cx="10963275" cy="5048250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19175" y="838200"/>
            <a:ext cx="10153650" cy="5181600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1695" y="871220"/>
            <a:ext cx="10467975" cy="5114925"/>
          </a:xfrm>
          <a:prstGeom prst="rect">
            <a:avLst/>
          </a:prstGeom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1500" y="404495"/>
            <a:ext cx="11049000" cy="604837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133475" y="-542925"/>
            <a:ext cx="14458950" cy="7943850"/>
          </a:xfrm>
          <a:prstGeom prst="rect">
            <a:avLst/>
          </a:prstGeom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9525" y="280670"/>
            <a:ext cx="12211050" cy="6296025"/>
          </a:xfrm>
          <a:prstGeom prst="rect">
            <a:avLst/>
          </a:prstGeom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19200" y="866775"/>
            <a:ext cx="9753600" cy="5124450"/>
          </a:xfrm>
          <a:prstGeom prst="rect">
            <a:avLst/>
          </a:prstGeom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宋体"/>
        <a:font script="Hant" typeface="新細明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77</Words>
  <Application>WPS Presentation</Application>
  <PresentationFormat>宽屏</PresentationFormat>
  <Paragraphs>6</Paragraphs>
  <Slides>100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100</vt:i4>
      </vt:variant>
    </vt:vector>
  </HeadingPairs>
  <TitlesOfParts>
    <vt:vector size="110" baseType="lpstr">
      <vt:lpstr>Arial</vt:lpstr>
      <vt:lpstr>SimSun</vt:lpstr>
      <vt:lpstr>Wingdings</vt:lpstr>
      <vt:lpstr>Microsoft YaHei</vt:lpstr>
      <vt:lpstr>思源黑体 CN</vt:lpstr>
      <vt:lpstr>Arial Unicode MS</vt:lpstr>
      <vt:lpstr>Arial Black</vt:lpstr>
      <vt:lpstr>SimSun</vt:lpstr>
      <vt:lpstr>Webdings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yadev</dc:creator>
  <cp:lastModifiedBy>yadev</cp:lastModifiedBy>
  <cp:revision>49</cp:revision>
  <dcterms:created xsi:type="dcterms:W3CDTF">2022-10-17T21:54:54Z</dcterms:created>
  <dcterms:modified xsi:type="dcterms:W3CDTF">2022-10-17T21:54:54Z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1033-11.1.0.11664</vt:lpwstr>
  </property>
  <property fmtid="{D5CDD505-2E9C-101B-9397-08002B2CF9AE}" pid="3" name="ICV">
    <vt:lpwstr/>
  </property>
</Properties>
</file>